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EM TUAS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TUAS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Tuas mãos, </a:t>
            </a:r>
          </a:p>
          <a:p>
            <a:r>
              <a:rPr lang="pt-BR" dirty="0"/>
              <a:t>em Tuas mãos, </a:t>
            </a:r>
          </a:p>
          <a:p>
            <a:r>
              <a:rPr lang="pt-BR" dirty="0"/>
              <a:t>Quero, ó Deus, me </a:t>
            </a:r>
          </a:p>
          <a:p>
            <a:r>
              <a:rPr lang="pt-BR" dirty="0"/>
              <a:t>colocar em Tuas mãos.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TUAS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mostrar-me, ó Senhor, </a:t>
            </a:r>
          </a:p>
          <a:p>
            <a:r>
              <a:rPr lang="pt-BR" dirty="0"/>
              <a:t>Teu caminho e Teu amor. </a:t>
            </a:r>
          </a:p>
          <a:p>
            <a:r>
              <a:rPr lang="pt-BR" dirty="0"/>
              <a:t>Meus temores vou </a:t>
            </a:r>
          </a:p>
          <a:p>
            <a:r>
              <a:rPr lang="pt-BR" dirty="0"/>
              <a:t>depor em Tuas mãos.</a:t>
            </a:r>
          </a:p>
        </p:txBody>
      </p:sp>
    </p:spTree>
    <p:extLst>
      <p:ext uri="{BB962C8B-B14F-4D97-AF65-F5344CB8AC3E}">
        <p14:creationId xmlns:p14="http://schemas.microsoft.com/office/powerpoint/2010/main" val="525223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TUAS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Tuas mãos, </a:t>
            </a:r>
          </a:p>
          <a:p>
            <a:r>
              <a:rPr lang="pt-BR" dirty="0"/>
              <a:t>em Tuas mãos, </a:t>
            </a:r>
          </a:p>
          <a:p>
            <a:r>
              <a:rPr lang="pt-BR" dirty="0"/>
              <a:t>Quero, ó Deus, me </a:t>
            </a:r>
          </a:p>
          <a:p>
            <a:r>
              <a:rPr lang="pt-BR" dirty="0"/>
              <a:t>colocar em Tuas mãos. </a:t>
            </a:r>
          </a:p>
        </p:txBody>
      </p:sp>
    </p:spTree>
    <p:extLst>
      <p:ext uri="{BB962C8B-B14F-4D97-AF65-F5344CB8AC3E}">
        <p14:creationId xmlns:p14="http://schemas.microsoft.com/office/powerpoint/2010/main" val="1632655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TUAS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Esta é minha oração, </a:t>
            </a:r>
          </a:p>
          <a:p>
            <a:r>
              <a:rPr lang="pt-BR" dirty="0"/>
              <a:t>Ter a vida em Tuas mãos.</a:t>
            </a:r>
          </a:p>
          <a:p>
            <a:r>
              <a:rPr lang="pt-BR" dirty="0"/>
              <a:t>Toma, pois, meu coração </a:t>
            </a:r>
          </a:p>
          <a:p>
            <a:r>
              <a:rPr lang="pt-BR" dirty="0"/>
              <a:t>em Tuas mãos. </a:t>
            </a:r>
          </a:p>
        </p:txBody>
      </p:sp>
    </p:spTree>
    <p:extLst>
      <p:ext uri="{BB962C8B-B14F-4D97-AF65-F5344CB8AC3E}">
        <p14:creationId xmlns:p14="http://schemas.microsoft.com/office/powerpoint/2010/main" val="3701462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100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EM TUAS MÃOS</vt:lpstr>
      <vt:lpstr>EM TUAS MÃOS</vt:lpstr>
      <vt:lpstr>EM TUAS MÃOS</vt:lpstr>
      <vt:lpstr>EM TUAS MÃOS</vt:lpstr>
      <vt:lpstr>EM TUAS MÃOS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2019-06-12T21:41:35Z</dcterms:modified>
</cp:coreProperties>
</file>

<file path=docProps/thumbnail.jpeg>
</file>